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53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35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92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16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431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659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068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845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711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028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590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252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C2CA-0E66-4FA9-B5F0-2AF632996321}" type="datetimeFigureOut">
              <a:rPr lang="th-TH" smtClean="0"/>
              <a:t>11/10/59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55234-49E2-4A86-A4AB-331DA6EA36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21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549" y="1531138"/>
            <a:ext cx="6087233" cy="923925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Basic AutoCAD</a:t>
            </a:r>
            <a:b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</a:b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คอร์ส </a:t>
            </a:r>
            <a:r>
              <a:rPr lang="en-US" sz="2800" b="1" dirty="0">
                <a:solidFill>
                  <a:schemeClr val="tx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AutoCAD </a:t>
            </a: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ขั้นพื้นฐาน (สำหรับผู้ที่ไม่มีพื้นฐานเลย)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5773" y="2969538"/>
            <a:ext cx="4615542" cy="9197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AutoCAD 2 in 1</a:t>
            </a:r>
            <a:br>
              <a:rPr lang="en-US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สอนการใช้งาน </a:t>
            </a:r>
            <a:r>
              <a:rPr lang="en-US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Cad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ทั้ง 2</a:t>
            </a:r>
            <a:r>
              <a:rPr lang="en-US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 3</a:t>
            </a:r>
            <a:r>
              <a:rPr lang="en-US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</a:t>
            </a:r>
            <a:endParaRPr lang="th-TH" sz="2800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87559" y="2943176"/>
            <a:ext cx="4028837" cy="9461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chemeClr val="tx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AutoCAD 3D</a:t>
            </a:r>
            <a:br>
              <a:rPr lang="en-US" dirty="0"/>
            </a:br>
            <a:r>
              <a:rPr lang="th-TH" b="0" dirty="0" smtClean="0"/>
              <a:t>เหมาะสำหรับผู้ที่มีพื้นฐาน 2</a:t>
            </a:r>
            <a:r>
              <a:rPr lang="en-US" b="0" dirty="0" smtClean="0"/>
              <a:t>D </a:t>
            </a:r>
            <a:r>
              <a:rPr lang="th-TH" b="0" dirty="0" smtClean="0"/>
              <a:t>มาแล้ว</a:t>
            </a:r>
            <a:endParaRPr lang="th-TH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38399" y="4395641"/>
            <a:ext cx="8398793" cy="7628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10000"/>
          </a:bodyPr>
          <a:lstStyle>
            <a:defPPr>
              <a:defRPr lang="th-TH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b="1"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Home drawing by AutoCAD</a:t>
            </a:r>
          </a:p>
          <a:p>
            <a:r>
              <a:rPr lang="th-TH" b="0" dirty="0">
                <a:solidFill>
                  <a:schemeClr val="tx1"/>
                </a:solidFill>
              </a:rPr>
              <a:t>สำหรับผู้ที่ต้องการเขียนแบบบ้านเป็น สามารถนำไปรับ </a:t>
            </a:r>
            <a:r>
              <a:rPr lang="en-US" b="0" dirty="0">
                <a:solidFill>
                  <a:schemeClr val="tx1"/>
                </a:solidFill>
              </a:rPr>
              <a:t>Job </a:t>
            </a:r>
            <a:r>
              <a:rPr lang="th-TH" b="0" dirty="0">
                <a:solidFill>
                  <a:schemeClr val="tx1"/>
                </a:solidFill>
              </a:rPr>
              <a:t>เป็นอาชีพเสริมได้สบายๆ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9550" y="5450247"/>
            <a:ext cx="8652793" cy="736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10000"/>
          </a:bodyPr>
          <a:lstStyle>
            <a:defPPr>
              <a:defRPr lang="th-TH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chemeClr val="lt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Vessel/Tank drawing by AutoCAD </a:t>
            </a:r>
          </a:p>
          <a:p>
            <a:r>
              <a:rPr lang="th-TH" b="0" dirty="0">
                <a:solidFill>
                  <a:schemeClr val="tx1"/>
                </a:solidFill>
              </a:rPr>
              <a:t>สำหรับผู้ที่ต้องการเขียนถังความดัน ปัจจุบันตลาดยังต้องการแรงงานด้านนี้อย่าง</a:t>
            </a:r>
            <a:r>
              <a:rPr lang="th-TH" b="0" dirty="0" smtClean="0">
                <a:solidFill>
                  <a:schemeClr val="tx1"/>
                </a:solidFill>
              </a:rPr>
              <a:t>มาก</a:t>
            </a:r>
            <a:endParaRPr lang="th-TH" b="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35950" y="6240096"/>
            <a:ext cx="2047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By : Wanchai Tutor  </a:t>
            </a:r>
            <a:br>
              <a:rPr lang="en-US" sz="1600" dirty="0" smtClean="0"/>
            </a:br>
            <a:r>
              <a:rPr lang="en-US" sz="1600" dirty="0" smtClean="0"/>
              <a:t>Line ID :  wanchai2985</a:t>
            </a:r>
            <a:endParaRPr lang="th-TH" sz="1600" dirty="0"/>
          </a:p>
        </p:txBody>
      </p:sp>
      <p:sp>
        <p:nvSpPr>
          <p:cNvPr id="9" name="Oval 8"/>
          <p:cNvSpPr/>
          <p:nvPr/>
        </p:nvSpPr>
        <p:spPr>
          <a:xfrm>
            <a:off x="542007" y="1279103"/>
            <a:ext cx="899885" cy="5040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0" name="Oval 9"/>
          <p:cNvSpPr/>
          <p:nvPr/>
        </p:nvSpPr>
        <p:spPr>
          <a:xfrm>
            <a:off x="0" y="2773130"/>
            <a:ext cx="899885" cy="5040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th-TH" dirty="0"/>
          </a:p>
        </p:txBody>
      </p:sp>
      <p:sp>
        <p:nvSpPr>
          <p:cNvPr id="11" name="Oval 10"/>
          <p:cNvSpPr/>
          <p:nvPr/>
        </p:nvSpPr>
        <p:spPr>
          <a:xfrm>
            <a:off x="5526747" y="2722582"/>
            <a:ext cx="899885" cy="5040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th-TH" dirty="0"/>
          </a:p>
        </p:txBody>
      </p:sp>
      <p:sp>
        <p:nvSpPr>
          <p:cNvPr id="12" name="Oval 11"/>
          <p:cNvSpPr/>
          <p:nvPr/>
        </p:nvSpPr>
        <p:spPr>
          <a:xfrm>
            <a:off x="1971662" y="4117244"/>
            <a:ext cx="899885" cy="5040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th-TH" dirty="0"/>
          </a:p>
        </p:txBody>
      </p:sp>
      <p:sp>
        <p:nvSpPr>
          <p:cNvPr id="13" name="Oval 12"/>
          <p:cNvSpPr/>
          <p:nvPr/>
        </p:nvSpPr>
        <p:spPr>
          <a:xfrm>
            <a:off x="389607" y="5252888"/>
            <a:ext cx="899885" cy="5040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th-TH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337490" y="310170"/>
            <a:ext cx="3819539" cy="8065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4400" b="1" dirty="0" smtClean="0">
                <a:solidFill>
                  <a:schemeClr val="bg1"/>
                </a:solidFill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คอร์สที่เปิดสอน</a:t>
            </a:r>
            <a:endParaRPr lang="th-TH" sz="4400" b="1" dirty="0">
              <a:solidFill>
                <a:schemeClr val="bg1"/>
              </a:solidFill>
              <a:latin typeface="Angsana New" panose="02020603050405020304" pitchFamily="18" charset="-34"/>
              <a:ea typeface="+mj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057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Office Theme</vt:lpstr>
      <vt:lpstr>Basic AutoCAD คอร์ส AutoCAD ขั้นพื้นฐาน (สำหรับผู้ที่ไม่มีพื้นฐานเลย)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AutoCAD คอร์ส AutoCAD ขั้นพื้นฐาน (สำหรับผู้ที่ไม่มีพื้นฐานเลย)</dc:title>
  <dc:creator>Wanchai Rimsamooth</dc:creator>
  <cp:lastModifiedBy>Wanchai Rimsamooth</cp:lastModifiedBy>
  <cp:revision>6</cp:revision>
  <dcterms:created xsi:type="dcterms:W3CDTF">2016-10-11T05:51:13Z</dcterms:created>
  <dcterms:modified xsi:type="dcterms:W3CDTF">2016-10-11T11:06:33Z</dcterms:modified>
</cp:coreProperties>
</file>